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86" r:id="rId3"/>
    <p:sldId id="283" r:id="rId4"/>
    <p:sldId id="287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07E3753F-8A56-443B-96A7-400B4C612B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437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61C658D0-8132-4938-A2E3-042087C39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572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64778FC-7A14-414C-A15D-088E15C2141C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4D64AE79-83F6-44B7-A8E4-EC4AB55D5706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9BA37C8A-49CD-4DCB-8DA3-23F416D9FDAE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19AD3A2-E881-4052-9484-951C64BF2C6C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080925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76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76676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由死而生 </a:t>
            </a:r>
            <a:r>
              <a:rPr lang="en-US" altLang="zh-TW" sz="3200" b="1" dirty="0">
                <a:ea typeface="標楷體" pitchFamily="65" charset="-120"/>
              </a:rPr>
              <a:t>– </a:t>
            </a:r>
            <a:r>
              <a:rPr lang="zh-TW" altLang="en-US" sz="3200" dirty="0">
                <a:ea typeface="標楷體" pitchFamily="65" charset="-120"/>
              </a:rPr>
              <a:t>恩主，這乃是說明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Life out of death dear Master, is it spoken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生命在此，或是在於來世？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Of the life here, or in the better land?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不必等候！毀壞破碎的器皿，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Nay, where-fore wait? The vessel marred and broken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即今可在陶人手中陶製。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Shall now be molded by the Potter’s hand.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15293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H394</a:t>
            </a:r>
            <a:r>
              <a:rPr lang="en-US" altLang="zh-TW" sz="2800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由死而生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LIFE OUT OF DEATH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由死而生 </a:t>
            </a:r>
            <a:r>
              <a:rPr lang="en-US" altLang="zh-TW" sz="3200" b="1" dirty="0">
                <a:ea typeface="標楷體" pitchFamily="65" charset="-120"/>
              </a:rPr>
              <a:t>–</a:t>
            </a:r>
            <a:r>
              <a:rPr lang="zh-TW" altLang="en-US" sz="3200" dirty="0">
                <a:ea typeface="標楷體" pitchFamily="65" charset="-120"/>
              </a:rPr>
              <a:t> 何等奇妙的復活，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Life out of death oh, wondrous resurrection!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種時明感輭弱，起時強壯！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Seed sown in conscious weakness, raised in power.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祢的生命顯於勞碌和折磨，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Thy life lived out in days of toil and friction,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時刻非我，乃是基督我王。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“</a:t>
            </a:r>
            <a:r>
              <a:rPr lang="en-US" altLang="zh-TW" dirty="0">
                <a:ea typeface="標楷體" pitchFamily="65" charset="-120"/>
              </a:rPr>
              <a:t>Not I, but Christ</a:t>
            </a:r>
            <a:r>
              <a:rPr lang="zh-TW" altLang="en-US" dirty="0">
                <a:ea typeface="標楷體" pitchFamily="65" charset="-120"/>
              </a:rPr>
              <a:t>”</a:t>
            </a:r>
            <a:r>
              <a:rPr lang="en-US" altLang="zh-TW" dirty="0">
                <a:ea typeface="標楷體" pitchFamily="65" charset="-120"/>
              </a:rPr>
              <a:t> in me </a:t>
            </a:r>
            <a:r>
              <a:rPr lang="en-US" altLang="zh-TW" b="1" dirty="0">
                <a:ea typeface="標楷體" pitchFamily="65" charset="-120"/>
              </a:rPr>
              <a:t>–</a:t>
            </a:r>
            <a:r>
              <a:rPr lang="en-US" altLang="zh-TW" dirty="0">
                <a:ea typeface="標楷體" pitchFamily="65" charset="-120"/>
              </a:rPr>
              <a:t> from hour to hour.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由死而生 </a:t>
            </a:r>
            <a:r>
              <a:rPr lang="en-US" altLang="zh-TW" sz="3200" b="1" dirty="0">
                <a:ea typeface="標楷體" pitchFamily="65" charset="-120"/>
              </a:rPr>
              <a:t>– </a:t>
            </a:r>
            <a:r>
              <a:rPr lang="zh-TW" altLang="en-US" sz="3200" dirty="0">
                <a:ea typeface="標楷體" pitchFamily="65" charset="-120"/>
              </a:rPr>
              <a:t>客旅道路何孤單，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Life our of death  a pilgrim path and lonely,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認識十架者卻都願同行；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Trodden by those who glory in the Cross;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效法祂死，他們與祂同苦難，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They live in fellowship with Jesus only,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因祂，就將萬事當作有損。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for His sake count earthly gain but loss.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由死而生 </a:t>
            </a:r>
            <a:r>
              <a:rPr lang="en-US" altLang="zh-TW" sz="3200" b="1" dirty="0">
                <a:ea typeface="標楷體" pitchFamily="65" charset="-120"/>
              </a:rPr>
              <a:t>–</a:t>
            </a:r>
            <a:r>
              <a:rPr lang="en-US" altLang="zh-TW" sz="3200" dirty="0">
                <a:ea typeface="標楷體" pitchFamily="65" charset="-120"/>
              </a:rPr>
              <a:t> </a:t>
            </a:r>
            <a:r>
              <a:rPr lang="zh-TW" altLang="en-US" sz="3200" dirty="0">
                <a:ea typeface="標楷體" pitchFamily="65" charset="-120"/>
              </a:rPr>
              <a:t>福哉，使命能長遠！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Life out of death </a:t>
            </a:r>
            <a:r>
              <a:rPr lang="en-US" altLang="zh-TW" b="1" dirty="0">
                <a:ea typeface="標楷體" pitchFamily="65" charset="-120"/>
              </a:rPr>
              <a:t>–</a:t>
            </a:r>
            <a:r>
              <a:rPr lang="en-US" altLang="zh-TW" dirty="0">
                <a:ea typeface="標楷體" pitchFamily="65" charset="-120"/>
              </a:rPr>
              <a:t> blest mission to be ever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從天上的清澈純淨江河，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Bearing the living water, brimming o’er,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生命豐盛，帶著洋溢的活泉，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With life abundant from the clear, pure river,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告訴渴人，從茲無需再渴。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Telling that thirsty souls need thirst no 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6604</TotalTime>
  <Words>337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H394  由死而生   LIFE OUT OF DEATH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141</cp:revision>
  <dcterms:created xsi:type="dcterms:W3CDTF">2017-05-25T18:44:41Z</dcterms:created>
  <dcterms:modified xsi:type="dcterms:W3CDTF">2017-08-05T21:05:49Z</dcterms:modified>
</cp:coreProperties>
</file>